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63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203691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"/>
            </p:custDataLst>
          </p:nvPr>
        </p:nvSpPr>
        <p:spPr>
          <a:xfrm>
            <a:off x="1043608" y="260649"/>
            <a:ext cx="66967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Министерство науки и высшего образования Российской Федерации</a:t>
            </a:r>
            <a:r>
              <a:rPr lang="ru-RU" sz="1600" b="1" dirty="0" smtClean="0"/>
              <a:t> </a:t>
            </a:r>
            <a:endParaRPr lang="ru-RU" sz="1600" dirty="0" smtClean="0"/>
          </a:p>
          <a:p>
            <a:pPr algn="ctr"/>
            <a:r>
              <a:rPr lang="ru-RU" sz="1600" dirty="0" smtClean="0"/>
              <a:t>Федеральное государственное бюджетное образовательное учреждение высшего образования «Российский химико-технологический университет </a:t>
            </a:r>
          </a:p>
          <a:p>
            <a:pPr algn="ctr"/>
            <a:r>
              <a:rPr lang="ru-RU" sz="1600" dirty="0" smtClean="0"/>
              <a:t>имени Д.И. Менделеева»</a:t>
            </a:r>
          </a:p>
          <a:p>
            <a:pPr algn="ctr"/>
            <a:r>
              <a:rPr lang="ru-RU" sz="1600" dirty="0" smtClean="0"/>
              <a:t>Факультет цифровых технологий и химического инжиниринга</a:t>
            </a:r>
          </a:p>
          <a:p>
            <a:pPr algn="ctr"/>
            <a:r>
              <a:rPr lang="ru-RU" sz="1600" dirty="0" smtClean="0"/>
              <a:t>Кафедра информационных компьютерных технологий</a:t>
            </a:r>
          </a:p>
          <a:p>
            <a:pPr algn="ctr"/>
            <a:endParaRPr lang="ru-RU" dirty="0"/>
          </a:p>
        </p:txBody>
      </p:sp>
      <p:pic>
        <p:nvPicPr>
          <p:cNvPr id="14" name="Picture 2" descr="https://muctr.ru/bitrix/templates/modern_blue_s1/images/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1" y="110368"/>
            <a:ext cx="933634" cy="166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.png" descr="image.png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7693283" y="218870"/>
            <a:ext cx="1296988" cy="1296988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Заголовок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2060847"/>
            <a:ext cx="8458200" cy="2592115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ВЫПУСКНАЯ КВАЛИФИКАЦИОННАЯ РАБОТА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200" dirty="0" smtClean="0"/>
              <a:t>Квалификация – </a:t>
            </a:r>
            <a:r>
              <a:rPr lang="ru-RU" sz="2200" dirty="0" smtClean="0"/>
              <a:t>магистр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>на тему:</a:t>
            </a:r>
            <a:endParaRPr lang="en-US" sz="2700" dirty="0" smtClean="0"/>
          </a:p>
          <a:p>
            <a:pPr hangingPunct="1"/>
            <a:r>
              <a:rPr lang="ru-RU" sz="2700" dirty="0" smtClean="0"/>
              <a:t>«Компьютерное моделирование реактора </a:t>
            </a:r>
          </a:p>
          <a:p>
            <a:pPr hangingPunct="1"/>
            <a:r>
              <a:rPr lang="ru-RU" sz="2700" dirty="0" smtClean="0"/>
              <a:t>получения экстракционной фосфорной кислоты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18" name="Подзаголовок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67544" y="4653136"/>
            <a:ext cx="8136904" cy="1512168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2352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924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496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6068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640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ctr" hangingPunct="1">
              <a:buNone/>
            </a:pPr>
            <a:r>
              <a:rPr lang="ru-RU" sz="2400" dirty="0" smtClean="0"/>
              <a:t>Студент: Горелов И.Г.</a:t>
            </a:r>
          </a:p>
          <a:p>
            <a:pPr marL="0" indent="0" algn="ctr" hangingPunct="1">
              <a:buNone/>
            </a:pPr>
            <a:r>
              <a:rPr lang="ru-RU" sz="2400" dirty="0" smtClean="0"/>
              <a:t>Руководитель работы: к.т.н, доцент Филиппова Е.Б.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14810" y="6286520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 год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Цели и задачи"/>
          <p:cNvSpPr txBox="1">
            <a:spLocks noGrp="1"/>
          </p:cNvSpPr>
          <p:nvPr>
            <p:ph type="title" idx="4294967295"/>
          </p:nvPr>
        </p:nvSpPr>
        <p:spPr>
          <a:xfrm>
            <a:off x="457200" y="115888"/>
            <a:ext cx="8229600" cy="573924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u="sng"/>
            </a:lvl1pPr>
          </a:lstStyle>
          <a:p>
            <a:r>
              <a:rPr dirty="0" err="1"/>
              <a:t>Цели</a:t>
            </a:r>
            <a:r>
              <a:rPr dirty="0"/>
              <a:t> и </a:t>
            </a:r>
            <a:r>
              <a:rPr dirty="0" err="1"/>
              <a:t>задачи</a:t>
            </a:r>
            <a:endParaRPr dirty="0"/>
          </a:p>
        </p:txBody>
      </p:sp>
      <p:sp>
        <p:nvSpPr>
          <p:cNvPr id="32" name="Rounded Rectangle"/>
          <p:cNvSpPr/>
          <p:nvPr/>
        </p:nvSpPr>
        <p:spPr>
          <a:xfrm>
            <a:off x="240632" y="831895"/>
            <a:ext cx="1821528" cy="1227528"/>
          </a:xfrm>
          <a:prstGeom prst="roundRect">
            <a:avLst>
              <a:gd name="adj" fmla="val 16667"/>
            </a:avLst>
          </a:prstGeom>
          <a:solidFill>
            <a:srgbClr val="FFE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Цель…"/>
          <p:cNvSpPr txBox="1"/>
          <p:nvPr/>
        </p:nvSpPr>
        <p:spPr>
          <a:xfrm>
            <a:off x="327319" y="1008078"/>
            <a:ext cx="1577972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u="sng"/>
            </a:pPr>
            <a:r>
              <a:rPr sz="2400" dirty="0" err="1"/>
              <a:t>Цель</a:t>
            </a:r>
            <a:endParaRPr sz="2400" dirty="0"/>
          </a:p>
          <a:p>
            <a:pPr algn="ctr">
              <a:defRPr u="sng"/>
            </a:pPr>
            <a:r>
              <a:rPr sz="2400" dirty="0" err="1"/>
              <a:t>работы</a:t>
            </a:r>
            <a:endParaRPr sz="2400" dirty="0"/>
          </a:p>
        </p:txBody>
      </p:sp>
      <p:sp>
        <p:nvSpPr>
          <p:cNvPr id="34" name="Shape"/>
          <p:cNvSpPr/>
          <p:nvPr/>
        </p:nvSpPr>
        <p:spPr>
          <a:xfrm>
            <a:off x="2217737" y="809813"/>
            <a:ext cx="6697662" cy="1227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0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1417" y="21600"/>
                  <a:pt x="21190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83" y="0"/>
                  <a:pt x="410" y="0"/>
                </a:cubicBezTo>
                <a:close/>
              </a:path>
            </a:pathLst>
          </a:custGeom>
          <a:solidFill>
            <a:srgbClr val="EBF1D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5" name="Создание компьютерной модели реактора получения экстракционной фосфорной кислоты (ЭФК); разработка платформы цифрового двойника производства ЭФК и внедрение модели реактора получения ЭФК в платформу"/>
          <p:cNvSpPr txBox="1"/>
          <p:nvPr/>
        </p:nvSpPr>
        <p:spPr>
          <a:xfrm>
            <a:off x="2206625" y="721975"/>
            <a:ext cx="662463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700"/>
            </a:lvl1pPr>
          </a:lstStyle>
          <a:p>
            <a:endParaRPr sz="2000" dirty="0"/>
          </a:p>
        </p:txBody>
      </p:sp>
      <p:sp>
        <p:nvSpPr>
          <p:cNvPr id="36" name="Rectangle"/>
          <p:cNvSpPr/>
          <p:nvPr/>
        </p:nvSpPr>
        <p:spPr>
          <a:xfrm>
            <a:off x="248945" y="2091928"/>
            <a:ext cx="8674766" cy="717774"/>
          </a:xfrm>
          <a:prstGeom prst="rect">
            <a:avLst/>
          </a:prstGeom>
          <a:solidFill>
            <a:srgbClr val="FFE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Задачи работы:"/>
          <p:cNvSpPr txBox="1"/>
          <p:nvPr/>
        </p:nvSpPr>
        <p:spPr>
          <a:xfrm>
            <a:off x="484187" y="2125179"/>
            <a:ext cx="453670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u="sng"/>
            </a:lvl1pPr>
          </a:lstStyle>
          <a:p>
            <a:r>
              <a:rPr sz="2400" dirty="0" err="1" smtClean="0"/>
              <a:t>Задачи</a:t>
            </a:r>
            <a:r>
              <a:rPr sz="2400" u="none" dirty="0" smtClean="0"/>
              <a:t>:</a:t>
            </a:r>
            <a:r>
              <a:rPr lang="ru-RU" sz="2400" u="none" dirty="0" smtClean="0"/>
              <a:t> …  шрифт не ниже 20 …</a:t>
            </a:r>
            <a:endParaRPr sz="2400" u="none" dirty="0"/>
          </a:p>
        </p:txBody>
      </p:sp>
      <p:sp>
        <p:nvSpPr>
          <p:cNvPr id="38" name="Rectangle"/>
          <p:cNvSpPr/>
          <p:nvPr/>
        </p:nvSpPr>
        <p:spPr>
          <a:xfrm>
            <a:off x="248945" y="2866214"/>
            <a:ext cx="8674767" cy="3587955"/>
          </a:xfrm>
          <a:prstGeom prst="rect">
            <a:avLst/>
          </a:prstGeom>
          <a:solidFill>
            <a:srgbClr val="EBF1D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ru-RU" dirty="0" smtClean="0"/>
              <a:t>шрифт текста не ниже 20</a:t>
            </a:r>
            <a:endParaRPr dirty="0"/>
          </a:p>
        </p:txBody>
      </p:sp>
      <p:sp>
        <p:nvSpPr>
          <p:cNvPr id="39" name="Изучить методы разработки цифровых двойников производственных процессов…"/>
          <p:cNvSpPr txBox="1"/>
          <p:nvPr/>
        </p:nvSpPr>
        <p:spPr>
          <a:xfrm>
            <a:off x="327319" y="2864862"/>
            <a:ext cx="844470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1700"/>
            </a:pPr>
            <a:endParaRPr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Выводы"/>
          <p:cNvSpPr txBox="1">
            <a:spLocks noGrp="1"/>
          </p:cNvSpPr>
          <p:nvPr>
            <p:ph type="title" idx="4294967295"/>
          </p:nvPr>
        </p:nvSpPr>
        <p:spPr>
          <a:xfrm>
            <a:off x="539750" y="-1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 err="1"/>
              <a:t>Выводы</a:t>
            </a:r>
            <a:endParaRPr dirty="0"/>
          </a:p>
        </p:txBody>
      </p:sp>
      <p:sp>
        <p:nvSpPr>
          <p:cNvPr id="61" name="Разработана платформа цифрового двойника производства ЭФК;…"/>
          <p:cNvSpPr txBox="1">
            <a:spLocks noGrp="1"/>
          </p:cNvSpPr>
          <p:nvPr>
            <p:ph type="body" idx="4294967295"/>
          </p:nvPr>
        </p:nvSpPr>
        <p:spPr>
          <a:xfrm>
            <a:off x="457200" y="1052512"/>
            <a:ext cx="8229600" cy="54006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2613" indent="-332613" defTabSz="886968">
              <a:buChar char="•"/>
              <a:defRPr sz="3104"/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Спасибо за внимание!"/>
          <p:cNvSpPr txBox="1">
            <a:spLocks noGrp="1"/>
          </p:cNvSpPr>
          <p:nvPr>
            <p:ph type="title" idx="4294967295"/>
          </p:nvPr>
        </p:nvSpPr>
        <p:spPr>
          <a:xfrm>
            <a:off x="468312" y="2852737"/>
            <a:ext cx="8229601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Спасибо за внимание!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hJOJmTsFVxj7DeaknNk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MNOYyvbyO4DgzmoHtSb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UBXQrqMmJIKjTwFQ1PqCz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76</Words>
  <Application>Microsoft Office PowerPoint</Application>
  <PresentationFormat>Экран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Цели и задачи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Ilya</dc:creator>
  <cp:lastModifiedBy>Екатерина</cp:lastModifiedBy>
  <cp:revision>65</cp:revision>
  <dcterms:modified xsi:type="dcterms:W3CDTF">2021-05-28T06:37:01Z</dcterms:modified>
</cp:coreProperties>
</file>